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69" r:id="rId2"/>
    <p:sldId id="374" r:id="rId3"/>
    <p:sldId id="399" r:id="rId4"/>
    <p:sldId id="400" r:id="rId5"/>
    <p:sldId id="402" r:id="rId6"/>
    <p:sldId id="365" r:id="rId7"/>
    <p:sldId id="398" r:id="rId8"/>
    <p:sldId id="403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3FF"/>
    <a:srgbClr val="E6FFF2"/>
    <a:srgbClr val="33A07C"/>
    <a:srgbClr val="E1F2FF"/>
    <a:srgbClr val="F7FCFF"/>
    <a:srgbClr val="FAFCBC"/>
    <a:srgbClr val="F49F94"/>
    <a:srgbClr val="FBDDD9"/>
    <a:srgbClr val="F5F5F5"/>
    <a:srgbClr val="F8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226" autoAdjust="0"/>
  </p:normalViewPr>
  <p:slideViewPr>
    <p:cSldViewPr snapToGrid="0" showGuides="1">
      <p:cViewPr>
        <p:scale>
          <a:sx n="75" d="100"/>
          <a:sy n="75" d="100"/>
        </p:scale>
        <p:origin x="1133" y="38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3691-E246-E803-A040-7C5BAF63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D7116C-86CF-9F16-DFDB-05A2FDFD3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6E4BCC-2A98-77FA-04D6-D554FF1EF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94CA7A-6A13-A904-908E-B9ABABC8A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2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E56FF-DF25-A83C-7779-C18B60DA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5A18D1-E605-02D9-F013-717E77BCE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324D1D-14FB-416D-050B-9CBA377D3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15A341-26FA-D4DB-F0F9-660BD557B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4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slide" Target="slide8.xml"/><Relationship Id="rId10" Type="http://schemas.openxmlformats.org/officeDocument/2006/relationships/hyperlink" Target="https://hjsgamedesignsite.netlify.app/portfolio_file/%EB%A1%9C%EC%8A%A4%ED%8A%B8%EC%95%84%ED%81%AC/%EC%B0%BD%EC%88%A0%EC%82%AC/%EC%A0%84%ED%88%AC%EC%8B%9C%EC%8A%A4%ED%85%9C_%EC%97%AD%EA%B8%B0%ED%9A%8D%EC%84%9C.html" TargetMode="External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openxmlformats.org/officeDocument/2006/relationships/slide" Target="slide8.xml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slide" Target="slide8.xml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5.jp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24.png"/><Relationship Id="rId7" Type="http://schemas.openxmlformats.org/officeDocument/2006/relationships/image" Target="../media/image30.jpe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9.jpeg"/><Relationship Id="rId5" Type="http://schemas.openxmlformats.org/officeDocument/2006/relationships/image" Target="../media/image26.png"/><Relationship Id="rId10" Type="http://schemas.openxmlformats.org/officeDocument/2006/relationships/image" Target="../media/image38.png"/><Relationship Id="rId4" Type="http://schemas.openxmlformats.org/officeDocument/2006/relationships/image" Target="../media/image25.jp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51419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138940" cy="158736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487E-CEC5-88F3-03FF-B602C8CDA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9690E2-4D64-C49C-00C5-0EF6ACD10AA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03285E-418D-34A3-07AC-AA69DC4FF59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ED05290-47B1-F72E-99BB-D7E958E38012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E5D2A7-B36C-0FDB-DA5F-C5EC5D5BFCFB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48AED68-0525-CDC1-8BE3-91A3757D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037" y="3882280"/>
              <a:ext cx="4954325" cy="2786808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D3A291-89C6-A15B-E2D3-E3ED110B9EC3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87219E-25A0-85DE-5907-E792321DB83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3551B47-216C-EE63-CC97-2D2AB4A45F98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0328B0F-BBA7-4D18-E323-70C80B1ED00B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F4910D-5A2F-97FF-DB46-12E67FB66091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0F7881-1D0D-F277-1871-406E05BD3964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FE5A1E-57CF-88F9-53FC-85D92228DE09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E00DAFB7-3C7C-B942-CC8D-EE5C69004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76A70-0C45-41A4-3376-0FBCDCF03B5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706D785-EFB1-9800-7EF0-A77CA602542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9E8FDC-DED0-01C2-B20B-CE8396F40ABA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9A50BF-4AC9-EA62-873E-F3F07F2AFBA7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4D89E-632F-D416-FAE4-78FFE13C095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4E04A-983F-1CEF-DB64-02C517E1D560}"/>
              </a:ext>
            </a:extLst>
          </p:cNvPr>
          <p:cNvGrpSpPr/>
          <p:nvPr/>
        </p:nvGrpSpPr>
        <p:grpSpPr>
          <a:xfrm>
            <a:off x="337037" y="3882280"/>
            <a:ext cx="1583670" cy="378614"/>
            <a:chOff x="6180667" y="4927067"/>
            <a:chExt cx="1583670" cy="3786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B87911-6DCA-BAD7-5021-78E0A1CC7CAE}"/>
                </a:ext>
              </a:extLst>
            </p:cNvPr>
            <p:cNvSpPr txBox="1"/>
            <p:nvPr/>
          </p:nvSpPr>
          <p:spPr>
            <a:xfrm>
              <a:off x="6180667" y="5079090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EBDD65E-6F0A-A13A-61AE-624585578853}"/>
                </a:ext>
              </a:extLst>
            </p:cNvPr>
            <p:cNvGrpSpPr/>
            <p:nvPr/>
          </p:nvGrpSpPr>
          <p:grpSpPr>
            <a:xfrm>
              <a:off x="6332187" y="4927067"/>
              <a:ext cx="1432150" cy="378614"/>
              <a:chOff x="517037" y="4927067"/>
              <a:chExt cx="1432150" cy="37861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E38AF-DE35-7FC1-8E29-86F3291A0C0A}"/>
                  </a:ext>
                </a:extLst>
              </p:cNvPr>
              <p:cNvSpPr txBox="1"/>
              <p:nvPr/>
            </p:nvSpPr>
            <p:spPr>
              <a:xfrm>
                <a:off x="517037" y="5079090"/>
                <a:ext cx="1432150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아크패시브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깨달음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6F33D0-5651-E054-D6E3-612F0EEE85E0}"/>
                  </a:ext>
                </a:extLst>
              </p:cNvPr>
              <p:cNvSpPr txBox="1"/>
              <p:nvPr/>
            </p:nvSpPr>
            <p:spPr>
              <a:xfrm>
                <a:off x="517037" y="4927067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C26666-90CE-4C32-F0CF-9A33C6349CB7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0621695-D1A5-46CD-061A-A2DBC7FF0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E74FC5D2-492F-A2D6-DB00-B3B5DA03D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FAB5D3-0528-6B23-30FB-151FECC8F03B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291D624-3040-4412-9386-7D5118CDB05E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277F67-5A4D-9059-A3CE-51A0CE76A4AA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7C26A2-10E4-95D9-8D0A-037C5582795B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413E16-6EFD-75D5-B7BE-7CE435F71CDB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7E37B8E-F0A6-0573-9A2C-2617BDF4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142D46-3868-0AD0-8D99-E55FA8CD61A0}"/>
              </a:ext>
            </a:extLst>
          </p:cNvPr>
          <p:cNvGrpSpPr/>
          <p:nvPr/>
        </p:nvGrpSpPr>
        <p:grpSpPr>
          <a:xfrm>
            <a:off x="6096000" y="3882280"/>
            <a:ext cx="2422009" cy="396802"/>
            <a:chOff x="6096000" y="3882280"/>
            <a:chExt cx="2422009" cy="39680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D673DD9-8F83-8301-A953-6EEEB7239A7C}"/>
                </a:ext>
              </a:extLst>
            </p:cNvPr>
            <p:cNvGrpSpPr/>
            <p:nvPr/>
          </p:nvGrpSpPr>
          <p:grpSpPr>
            <a:xfrm>
              <a:off x="6096000" y="3882280"/>
              <a:ext cx="2422009" cy="396802"/>
              <a:chOff x="5820074" y="3882280"/>
              <a:chExt cx="2422009" cy="396802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018ABE-5052-230B-12A0-0DFA6FAB139F}"/>
                  </a:ext>
                </a:extLst>
              </p:cNvPr>
              <p:cNvSpPr txBox="1"/>
              <p:nvPr/>
            </p:nvSpPr>
            <p:spPr>
              <a:xfrm>
                <a:off x="6143184" y="4080681"/>
                <a:ext cx="2098899" cy="153888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창술사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_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전투시스템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_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역기획서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.pdf (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링크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  <a:hlinkClick r:id="rId10" tooltip="보러가기"/>
                  </a:rPr>
                  <a:t>)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pic>
            <p:nvPicPr>
              <p:cNvPr id="22" name="그래픽 21">
                <a:extLst>
                  <a:ext uri="{FF2B5EF4-FFF2-40B4-BE49-F238E27FC236}">
                    <a16:creationId xmlns:a16="http://schemas.microsoft.com/office/drawing/2014/main" id="{42608B6B-484F-5320-6087-7A90EBA5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820074" y="3882280"/>
                <a:ext cx="323110" cy="396802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hlinkClick r:id="rId10" tooltip="전투 시스템 역기획서 보러가기"/>
              <a:extLst>
                <a:ext uri="{FF2B5EF4-FFF2-40B4-BE49-F238E27FC236}">
                  <a16:creationId xmlns:a16="http://schemas.microsoft.com/office/drawing/2014/main" id="{454B4180-A0BC-3DA2-0AB6-47F4CE1C9E7D}"/>
                </a:ext>
              </a:extLst>
            </p:cNvPr>
            <p:cNvSpPr/>
            <p:nvPr/>
          </p:nvSpPr>
          <p:spPr>
            <a:xfrm>
              <a:off x="6096000" y="3882280"/>
              <a:ext cx="323110" cy="3968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949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4300" y="4278059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430FE-C11E-0CD9-5889-3F6C75B8563B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0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ERD </a:t>
              </a:r>
              <a:r>
                <a:rPr lang="ko-KR" altLang="en-US" dirty="0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AC23A-9D50-0B3D-2A5D-3FC7F95A1FAC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5645" y="947024"/>
              <a:ext cx="3840000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7245" y="2667321"/>
              <a:ext cx="3840000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618"/>
            <a:ext cx="3840000" cy="2160000"/>
            <a:chOff x="7918845" y="4387618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8845" y="4387618"/>
              <a:ext cx="3840000" cy="216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618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1859387" cy="378614"/>
            <a:chOff x="6455645" y="947024"/>
            <a:chExt cx="1859387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170786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전투의 방향성 </a:t>
              </a:r>
              <a:r>
                <a:rPr lang="en-US" altLang="ko-KR" dirty="0"/>
                <a:t>(</a:t>
              </a:r>
              <a:r>
                <a:rPr lang="ko-KR" altLang="en-US" dirty="0"/>
                <a:t>기획의도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823848" cy="378614"/>
            <a:chOff x="7918845" y="4387618"/>
            <a:chExt cx="823848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E979A5E-0229-347E-100F-F5795473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F08431-6E09-E482-ECB3-6162533C0502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9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8" y="5318143"/>
            <a:ext cx="1723228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37412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240950" cy="311486"/>
            <a:chOff x="8872890" y="3596688"/>
            <a:chExt cx="1240950" cy="311486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89430" cy="159462"/>
              <a:chOff x="8948650" y="3921798"/>
              <a:chExt cx="1089430" cy="15946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89430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2952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179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B1CC2-B111-973B-0DB5-7B561CAEF99A}"/>
              </a:ext>
            </a:extLst>
          </p:cNvPr>
          <p:cNvSpPr txBox="1"/>
          <p:nvPr/>
        </p:nvSpPr>
        <p:spPr>
          <a:xfrm>
            <a:off x="9838857" y="250468"/>
            <a:ext cx="2018181" cy="18466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p.8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[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전체 포트폴리오 목록</a:t>
            </a:r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]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8" action="ppaction://hlinksldjump" tooltip="포트폴리오 목록 보러 가기"/>
              </a:rPr>
              <a:t> 보기</a:t>
            </a:r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0A84F-D45F-EB56-541C-DF112C652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A625C1-3171-835E-1DCC-BAEA0D919639}"/>
              </a:ext>
            </a:extLst>
          </p:cNvPr>
          <p:cNvSpPr txBox="1"/>
          <p:nvPr/>
        </p:nvSpPr>
        <p:spPr>
          <a:xfrm>
            <a:off x="336000" y="188912"/>
            <a:ext cx="2024593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전체 포트폴리오 목록 </a:t>
            </a:r>
            <a:r>
              <a:rPr lang="en-US" altLang="ko-KR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링크</a:t>
            </a:r>
            <a:r>
              <a:rPr lang="en-US" altLang="ko-KR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)</a:t>
            </a:r>
            <a:endParaRPr lang="ko-KR" altLang="en-US" sz="1400" dirty="0">
              <a:latin typeface="페이퍼로지 7 Bold" pitchFamily="2" charset="-127"/>
              <a:ea typeface="페이퍼로지 7 Bold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EB9AC7-CC4A-190E-1BDD-4078B5F8AA40}"/>
              </a:ext>
            </a:extLst>
          </p:cNvPr>
          <p:cNvCxnSpPr>
            <a:cxnSpLocks/>
          </p:cNvCxnSpPr>
          <p:nvPr/>
        </p:nvCxnSpPr>
        <p:spPr>
          <a:xfrm>
            <a:off x="336000" y="480918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50159B-25D9-118D-BB82-6885EF67E15D}"/>
              </a:ext>
            </a:extLst>
          </p:cNvPr>
          <p:cNvGrpSpPr/>
          <p:nvPr/>
        </p:nvGrpSpPr>
        <p:grpSpPr>
          <a:xfrm>
            <a:off x="336000" y="612838"/>
            <a:ext cx="833562" cy="230846"/>
            <a:chOff x="192088" y="606806"/>
            <a:chExt cx="833562" cy="2308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F5E976-41D9-804E-AF21-D3912EDF537C}"/>
                </a:ext>
              </a:extLst>
            </p:cNvPr>
            <p:cNvSpPr/>
            <p:nvPr/>
          </p:nvSpPr>
          <p:spPr>
            <a:xfrm>
              <a:off x="192088" y="606806"/>
              <a:ext cx="833562" cy="230846"/>
            </a:xfrm>
            <a:prstGeom prst="rect">
              <a:avLst/>
            </a:prstGeom>
            <a:solidFill>
              <a:srgbClr val="E1F2FF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1CBAA7-1093-DCC7-0E2F-4909E0C922F5}"/>
                </a:ext>
              </a:extLst>
            </p:cNvPr>
            <p:cNvSpPr txBox="1"/>
            <p:nvPr/>
          </p:nvSpPr>
          <p:spPr>
            <a:xfrm>
              <a:off x="285062" y="637591"/>
              <a:ext cx="64761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개인 </a:t>
              </a:r>
              <a:r>
                <a:rPr lang="ko-KR" altLang="en-US" sz="11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작업물</a:t>
              </a:r>
              <a:endPara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BEA959-F80D-8FCF-9B50-A9399E1068C6}"/>
              </a:ext>
            </a:extLst>
          </p:cNvPr>
          <p:cNvSpPr/>
          <p:nvPr/>
        </p:nvSpPr>
        <p:spPr>
          <a:xfrm>
            <a:off x="9456157" y="4414802"/>
            <a:ext cx="2399843" cy="225428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대학교때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B379637-8EBA-E8AB-15C4-A364DE1E5BE4}"/>
              </a:ext>
            </a:extLst>
          </p:cNvPr>
          <p:cNvGrpSpPr/>
          <p:nvPr/>
        </p:nvGrpSpPr>
        <p:grpSpPr>
          <a:xfrm>
            <a:off x="336000" y="3975593"/>
            <a:ext cx="833562" cy="230846"/>
            <a:chOff x="192088" y="3897585"/>
            <a:chExt cx="833562" cy="23084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EAAA8D-C3EA-5369-D6E3-7E25008FB864}"/>
                </a:ext>
              </a:extLst>
            </p:cNvPr>
            <p:cNvSpPr/>
            <p:nvPr/>
          </p:nvSpPr>
          <p:spPr>
            <a:xfrm>
              <a:off x="192088" y="3897585"/>
              <a:ext cx="833562" cy="230846"/>
            </a:xfrm>
            <a:prstGeom prst="rect">
              <a:avLst/>
            </a:prstGeom>
            <a:solidFill>
              <a:srgbClr val="FBDDD9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F36454-396E-B246-8B56-CA6840AC5157}"/>
                </a:ext>
              </a:extLst>
            </p:cNvPr>
            <p:cNvSpPr txBox="1"/>
            <p:nvPr/>
          </p:nvSpPr>
          <p:spPr>
            <a:xfrm>
              <a:off x="285063" y="3928370"/>
              <a:ext cx="64761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>
              <a:defPPr>
                <a:defRPr lang="ko-KR"/>
              </a:defPPr>
              <a:lvl1pPr algn="ctr"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ko-KR" altLang="en-US" dirty="0"/>
                <a:t>팀 프로젝트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67D236-CDED-4101-0BE6-11F2AE4EDD31}"/>
              </a:ext>
            </a:extLst>
          </p:cNvPr>
          <p:cNvGrpSpPr/>
          <p:nvPr/>
        </p:nvGrpSpPr>
        <p:grpSpPr>
          <a:xfrm>
            <a:off x="9371595" y="3975593"/>
            <a:ext cx="1287917" cy="230846"/>
            <a:chOff x="-61587" y="3897585"/>
            <a:chExt cx="1287917" cy="23084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F5F7C3B-BC81-E526-8983-26F8FD259822}"/>
                </a:ext>
              </a:extLst>
            </p:cNvPr>
            <p:cNvSpPr/>
            <p:nvPr/>
          </p:nvSpPr>
          <p:spPr>
            <a:xfrm>
              <a:off x="-61587" y="3897585"/>
              <a:ext cx="1287917" cy="23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4A7A44-B037-2D6C-D087-3BAE32A5F9A9}"/>
                </a:ext>
              </a:extLst>
            </p:cNvPr>
            <p:cNvSpPr txBox="1"/>
            <p:nvPr/>
          </p:nvSpPr>
          <p:spPr>
            <a:xfrm>
              <a:off x="-3527" y="3928370"/>
              <a:ext cx="117179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>
              <a:defPPr>
                <a:defRPr lang="ko-KR"/>
              </a:defPPr>
              <a:lvl1pPr algn="ctr"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ko-KR" altLang="en-US" dirty="0"/>
                <a:t>대학교 프로젝트 요약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ED0355C-BDC2-A415-7797-474C34DAE00B}"/>
              </a:ext>
            </a:extLst>
          </p:cNvPr>
          <p:cNvGrpSpPr/>
          <p:nvPr/>
        </p:nvGrpSpPr>
        <p:grpSpPr>
          <a:xfrm>
            <a:off x="336000" y="4414802"/>
            <a:ext cx="2689200" cy="2254285"/>
            <a:chOff x="192088" y="4451315"/>
            <a:chExt cx="2689200" cy="2254285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1FE20B05-BC26-86BA-7286-4B62C1A5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2088" y="4451315"/>
              <a:ext cx="2687667" cy="113538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596D66C-C785-2F50-0143-62A0DC54772A}"/>
                </a:ext>
              </a:extLst>
            </p:cNvPr>
            <p:cNvSpPr txBox="1"/>
            <p:nvPr/>
          </p:nvSpPr>
          <p:spPr>
            <a:xfrm>
              <a:off x="276384" y="5653115"/>
              <a:ext cx="182261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Baren: The Prophet</a:t>
              </a: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3095AFD-0C56-980B-FEE1-CCA705C090FC}"/>
                </a:ext>
              </a:extLst>
            </p:cNvPr>
            <p:cNvSpPr txBox="1"/>
            <p:nvPr/>
          </p:nvSpPr>
          <p:spPr>
            <a:xfrm>
              <a:off x="276384" y="5893617"/>
              <a:ext cx="218546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잃어버린 기억과 힘을 되찾기 위한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바렌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여정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B2FBEF0-7B29-4543-7EEE-8A06B7C1D292}"/>
                </a:ext>
              </a:extLst>
            </p:cNvPr>
            <p:cNvSpPr txBox="1"/>
            <p:nvPr/>
          </p:nvSpPr>
          <p:spPr>
            <a:xfrm>
              <a:off x="276384" y="6318817"/>
              <a:ext cx="221535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및 개발 제안서 작성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A8C9D38B-8FF4-312E-4F20-AA1B36EDA622}"/>
                </a:ext>
              </a:extLst>
            </p:cNvPr>
            <p:cNvGrpSpPr/>
            <p:nvPr/>
          </p:nvGrpSpPr>
          <p:grpSpPr>
            <a:xfrm>
              <a:off x="192088" y="4451315"/>
              <a:ext cx="2687667" cy="2254285"/>
              <a:chOff x="331893" y="4041538"/>
              <a:chExt cx="2687667" cy="2254285"/>
            </a:xfrm>
          </p:grpSpPr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23B594AA-146B-D646-2C69-9CC7B40F163C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7892F72C-6AB1-FF84-4409-F30357A6BCE6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84B769D-4E63-A162-CCAB-757BB08518F6}"/>
                </a:ext>
              </a:extLst>
            </p:cNvPr>
            <p:cNvSpPr txBox="1"/>
            <p:nvPr/>
          </p:nvSpPr>
          <p:spPr>
            <a:xfrm>
              <a:off x="276384" y="6513152"/>
              <a:ext cx="123431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24.06.03 ~ 24.06.17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43BB083-3B70-6664-92EA-AF47DCF18568}"/>
                </a:ext>
              </a:extLst>
            </p:cNvPr>
            <p:cNvGrpSpPr/>
            <p:nvPr/>
          </p:nvGrpSpPr>
          <p:grpSpPr>
            <a:xfrm>
              <a:off x="276384" y="6103341"/>
              <a:ext cx="1948740" cy="144251"/>
              <a:chOff x="266169" y="3694493"/>
              <a:chExt cx="1948740" cy="144251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4E96434-B3CA-EFDF-4B7C-88C98374C97E}"/>
                  </a:ext>
                </a:extLst>
              </p:cNvPr>
              <p:cNvSpPr txBox="1"/>
              <p:nvPr/>
            </p:nvSpPr>
            <p:spPr>
              <a:xfrm>
                <a:off x="266169" y="3694493"/>
                <a:ext cx="523462" cy="144251"/>
              </a:xfrm>
              <a:prstGeom prst="roundRect">
                <a:avLst/>
              </a:prstGeom>
              <a:solidFill>
                <a:srgbClr val="EFDFD7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로그라이트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E224892-E32B-C3DF-5ECA-2FAAE941B194}"/>
                  </a:ext>
                </a:extLst>
              </p:cNvPr>
              <p:cNvSpPr txBox="1"/>
              <p:nvPr/>
            </p:nvSpPr>
            <p:spPr>
              <a:xfrm>
                <a:off x="894656" y="3694493"/>
                <a:ext cx="665622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세미 오픈 월드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F806081-CE61-3506-763C-E5A6AB50F949}"/>
                  </a:ext>
                </a:extLst>
              </p:cNvPr>
              <p:cNvSpPr txBox="1"/>
              <p:nvPr/>
            </p:nvSpPr>
            <p:spPr>
              <a:xfrm>
                <a:off x="1665303" y="3694493"/>
                <a:ext cx="549606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다크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판타지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540B5FF-3CEE-B267-AD6B-8BF5325434A4}"/>
                  </a:ext>
                </a:extLst>
              </p:cNvPr>
              <p:cNvSpPr txBox="1"/>
              <p:nvPr/>
            </p:nvSpPr>
            <p:spPr>
              <a:xfrm>
                <a:off x="789631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9E0C9B8-B33B-543A-0548-D4225EDE3D0D}"/>
                  </a:ext>
                </a:extLst>
              </p:cNvPr>
              <p:cNvSpPr txBox="1"/>
              <p:nvPr/>
            </p:nvSpPr>
            <p:spPr>
              <a:xfrm>
                <a:off x="1560278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A4841E71-A97A-C003-F877-3B49CFD5B0B9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5586695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671C08E-BF87-74C0-458B-DA7CCFEAD34C}"/>
              </a:ext>
            </a:extLst>
          </p:cNvPr>
          <p:cNvGrpSpPr/>
          <p:nvPr/>
        </p:nvGrpSpPr>
        <p:grpSpPr>
          <a:xfrm>
            <a:off x="3192558" y="4414802"/>
            <a:ext cx="2689200" cy="2254285"/>
            <a:chOff x="3192558" y="4414802"/>
            <a:chExt cx="2689200" cy="2254285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5F2E128E-49FB-0929-E635-002AB4FE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310" r="57" b="52849"/>
            <a:stretch>
              <a:fillRect/>
            </a:stretch>
          </p:blipFill>
          <p:spPr>
            <a:xfrm>
              <a:off x="3192558" y="4414802"/>
              <a:ext cx="2687667" cy="1125179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022A9CD-4C86-F751-94DF-E5ECD8D1A2F6}"/>
                </a:ext>
              </a:extLst>
            </p:cNvPr>
            <p:cNvSpPr txBox="1"/>
            <p:nvPr/>
          </p:nvSpPr>
          <p:spPr>
            <a:xfrm>
              <a:off x="3276854" y="5616602"/>
              <a:ext cx="82234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NoA</a:t>
              </a: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3DB9CD3-4A53-E218-A69B-B19D477593F8}"/>
                </a:ext>
              </a:extLst>
            </p:cNvPr>
            <p:cNvSpPr txBox="1"/>
            <p:nvPr/>
          </p:nvSpPr>
          <p:spPr>
            <a:xfrm>
              <a:off x="3276854" y="5857104"/>
              <a:ext cx="2010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병기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en-US" altLang="ko-KR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NoA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들과 함께 세상을 구원하라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8D7572F-0DFB-3355-D938-1E2B26886CAD}"/>
                </a:ext>
              </a:extLst>
            </p:cNvPr>
            <p:cNvSpPr txBox="1"/>
            <p:nvPr/>
          </p:nvSpPr>
          <p:spPr>
            <a:xfrm>
              <a:off x="3276854" y="6282304"/>
              <a:ext cx="143148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 기획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58030A98-C787-8A83-2A6B-AFAE737EB415}"/>
                </a:ext>
              </a:extLst>
            </p:cNvPr>
            <p:cNvGrpSpPr/>
            <p:nvPr/>
          </p:nvGrpSpPr>
          <p:grpSpPr>
            <a:xfrm>
              <a:off x="3192558" y="4414802"/>
              <a:ext cx="2687667" cy="2254285"/>
              <a:chOff x="331893" y="4041538"/>
              <a:chExt cx="2687667" cy="2254285"/>
            </a:xfrm>
          </p:grpSpPr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8E6C7211-D061-00BD-687B-DBCD6465B3CF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D3C91457-7C2C-FED8-2D8E-581F8CD54A89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33" name="그림 132" descr="상징, 폰트, 로고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C44FE1-093B-04D4-FA81-9E310F7DC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7971" l="0" r="99654">
                          <a14:foregroundMark x1="4503" y1="32174" x2="7506" y2="61739"/>
                          <a14:foregroundMark x1="25404" y1="97681" x2="27945" y2="98551"/>
                          <a14:foregroundMark x1="23672" y1="96812" x2="25173" y2="97391"/>
                          <a14:foregroundMark x1="115" y1="87536" x2="18707" y2="94783"/>
                          <a14:foregroundMark x1="41339" y1="44058" x2="99769" y2="87536"/>
                          <a14:foregroundMark x1="3464" y1="25507" x2="19169" y2="83478"/>
                          <a14:foregroundMark x1="462" y1="44058" x2="56005" y2="64928"/>
                          <a14:foregroundMark x1="29561" y1="39710" x2="61663" y2="50725"/>
                          <a14:foregroundMark x1="36952" y1="36522" x2="82102" y2="62609"/>
                          <a14:foregroundMark x1="33949" y1="72464" x2="93764" y2="73333"/>
                          <a14:foregroundMark x1="83718" y1="24638" x2="91109" y2="80000"/>
                          <a14:backgroundMark x1="20901" y1="91884" x2="22286" y2="985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41604" y="5252148"/>
              <a:ext cx="569595" cy="226695"/>
            </a:xfrm>
            <a:prstGeom prst="rect">
              <a:avLst/>
            </a:prstGeom>
            <a:effectLst>
              <a:glow rad="25400">
                <a:schemeClr val="tx1">
                  <a:alpha val="80000"/>
                </a:schemeClr>
              </a:glow>
            </a:effectLst>
          </p:spPr>
        </p:pic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22F20A8-9DCB-B586-AA1B-75ED4288351E}"/>
                </a:ext>
              </a:extLst>
            </p:cNvPr>
            <p:cNvGrpSpPr/>
            <p:nvPr/>
          </p:nvGrpSpPr>
          <p:grpSpPr>
            <a:xfrm>
              <a:off x="3276854" y="6066828"/>
              <a:ext cx="1320253" cy="144251"/>
              <a:chOff x="3319557" y="5837015"/>
              <a:chExt cx="1320253" cy="144251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0946470-1857-1C89-6E18-928D2F06E225}"/>
                  </a:ext>
                </a:extLst>
              </p:cNvPr>
              <p:cNvSpPr txBox="1"/>
              <p:nvPr/>
            </p:nvSpPr>
            <p:spPr>
              <a:xfrm>
                <a:off x="3319557" y="5837015"/>
                <a:ext cx="575751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핵 앤 슬래시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80D127B-F16E-B05B-6730-D966484B4E2E}"/>
                  </a:ext>
                </a:extLst>
              </p:cNvPr>
              <p:cNvSpPr txBox="1"/>
              <p:nvPr/>
            </p:nvSpPr>
            <p:spPr>
              <a:xfrm>
                <a:off x="4000333" y="5837015"/>
                <a:ext cx="639477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 수집형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B5303BF-7C3C-F60F-562B-5042312BDDB9}"/>
                  </a:ext>
                </a:extLst>
              </p:cNvPr>
              <p:cNvSpPr txBox="1"/>
              <p:nvPr/>
            </p:nvSpPr>
            <p:spPr>
              <a:xfrm>
                <a:off x="3895308" y="5837140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880E671-D301-77B9-7EF2-DE59FD33712C}"/>
                </a:ext>
              </a:extLst>
            </p:cNvPr>
            <p:cNvSpPr txBox="1"/>
            <p:nvPr/>
          </p:nvSpPr>
          <p:spPr>
            <a:xfrm>
              <a:off x="3276854" y="6476639"/>
              <a:ext cx="124072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24.04.02 ~ 24.04.16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FF3257CF-82E7-52BA-CB7F-F7AFCCAFFEE6}"/>
                </a:ext>
              </a:extLst>
            </p:cNvPr>
            <p:cNvCxnSpPr>
              <a:cxnSpLocks/>
            </p:cNvCxnSpPr>
            <p:nvPr/>
          </p:nvCxnSpPr>
          <p:spPr>
            <a:xfrm>
              <a:off x="3192558" y="5539981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460B49B-9A17-84FD-1584-48D8A3CCB5BC}"/>
              </a:ext>
            </a:extLst>
          </p:cNvPr>
          <p:cNvGrpSpPr/>
          <p:nvPr/>
        </p:nvGrpSpPr>
        <p:grpSpPr>
          <a:xfrm>
            <a:off x="6050650" y="4414802"/>
            <a:ext cx="2689200" cy="2254285"/>
            <a:chOff x="5906738" y="4451315"/>
            <a:chExt cx="2689200" cy="2254285"/>
          </a:xfrm>
        </p:grpSpPr>
        <p:pic>
          <p:nvPicPr>
            <p:cNvPr id="4" name="그림 3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4BCC394-B482-5EF1-22BC-D2787B09D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06738" y="4451315"/>
              <a:ext cx="2687667" cy="11251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00BF46-D543-9559-C903-B349D50C7CB1}"/>
                </a:ext>
              </a:extLst>
            </p:cNvPr>
            <p:cNvSpPr txBox="1"/>
            <p:nvPr/>
          </p:nvSpPr>
          <p:spPr>
            <a:xfrm>
              <a:off x="5991034" y="5653115"/>
              <a:ext cx="1001877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Esteria</a:t>
              </a: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322050-EF81-1B8D-1926-13B5E6272936}"/>
                </a:ext>
              </a:extLst>
            </p:cNvPr>
            <p:cNvSpPr txBox="1"/>
            <p:nvPr/>
          </p:nvSpPr>
          <p:spPr>
            <a:xfrm>
              <a:off x="5991034" y="5893617"/>
              <a:ext cx="208390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어둠에 잠식된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이세계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에스테리아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정화하라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07190-2383-97B9-A269-23AFE48C4F26}"/>
                </a:ext>
              </a:extLst>
            </p:cNvPr>
            <p:cNvSpPr txBox="1"/>
            <p:nvPr/>
          </p:nvSpPr>
          <p:spPr>
            <a:xfrm>
              <a:off x="5991034" y="6318817"/>
              <a:ext cx="184826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팀장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GDD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기획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A79CD4F-C59D-3505-B6AE-0D10BE1F4ADF}"/>
                </a:ext>
              </a:extLst>
            </p:cNvPr>
            <p:cNvGrpSpPr/>
            <p:nvPr/>
          </p:nvGrpSpPr>
          <p:grpSpPr>
            <a:xfrm>
              <a:off x="5906738" y="4451315"/>
              <a:ext cx="2687667" cy="2254285"/>
              <a:chOff x="331893" y="4041538"/>
              <a:chExt cx="2687667" cy="2254285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DCC10DF9-22A4-FBEE-673E-6B0D2505FA81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4933D04-D8F1-8153-4DF6-C4265CD6C204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BB0A254-44FB-D217-04D5-2246634B4029}"/>
                </a:ext>
              </a:extLst>
            </p:cNvPr>
            <p:cNvGrpSpPr/>
            <p:nvPr/>
          </p:nvGrpSpPr>
          <p:grpSpPr>
            <a:xfrm>
              <a:off x="5991034" y="6103341"/>
              <a:ext cx="1208600" cy="144251"/>
              <a:chOff x="6236124" y="6103341"/>
              <a:chExt cx="1208600" cy="1442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7BAED7-8D2E-FBAC-C2CC-B961B02EA8A9}"/>
                  </a:ext>
                </a:extLst>
              </p:cNvPr>
              <p:cNvSpPr txBox="1"/>
              <p:nvPr/>
            </p:nvSpPr>
            <p:spPr>
              <a:xfrm>
                <a:off x="6236124" y="6103341"/>
                <a:ext cx="464097" cy="144251"/>
              </a:xfrm>
              <a:prstGeom prst="roundRect">
                <a:avLst/>
              </a:prstGeom>
              <a:solidFill>
                <a:srgbClr val="F7DFEA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오픈 월드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8AED05-C7F4-265D-18E5-F06AAE895200}"/>
                  </a:ext>
                </a:extLst>
              </p:cNvPr>
              <p:cNvSpPr txBox="1"/>
              <p:nvPr/>
            </p:nvSpPr>
            <p:spPr>
              <a:xfrm>
                <a:off x="6805247" y="6103341"/>
                <a:ext cx="639477" cy="144251"/>
              </a:xfrm>
              <a:prstGeom prst="roundRect">
                <a:avLst/>
              </a:prstGeom>
              <a:solidFill>
                <a:srgbClr val="F7DCC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액션 어드벤처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01AA77-68AD-1AB4-18CA-FEE4186FB5F9}"/>
                  </a:ext>
                </a:extLst>
              </p:cNvPr>
              <p:cNvSpPr txBox="1"/>
              <p:nvPr/>
            </p:nvSpPr>
            <p:spPr>
              <a:xfrm>
                <a:off x="6700221" y="610346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25054E-C007-4F66-7C35-21FD81B54C75}"/>
                </a:ext>
              </a:extLst>
            </p:cNvPr>
            <p:cNvSpPr txBox="1"/>
            <p:nvPr/>
          </p:nvSpPr>
          <p:spPr>
            <a:xfrm>
              <a:off x="5991034" y="6513152"/>
              <a:ext cx="122309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24.03.11 ~ 24.03.25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46AC635A-E643-AE52-0881-309915E100C6}"/>
                </a:ext>
              </a:extLst>
            </p:cNvPr>
            <p:cNvCxnSpPr>
              <a:cxnSpLocks/>
            </p:cNvCxnSpPr>
            <p:nvPr/>
          </p:nvCxnSpPr>
          <p:spPr>
            <a:xfrm>
              <a:off x="5906738" y="5576494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B511004B-9969-DFA7-1CE2-98D22A2E46CA}"/>
              </a:ext>
            </a:extLst>
          </p:cNvPr>
          <p:cNvGrpSpPr/>
          <p:nvPr/>
        </p:nvGrpSpPr>
        <p:grpSpPr>
          <a:xfrm>
            <a:off x="6819163" y="930730"/>
            <a:ext cx="1983600" cy="2486997"/>
            <a:chOff x="6702516" y="894218"/>
            <a:chExt cx="1983600" cy="2486997"/>
          </a:xfrm>
        </p:grpSpPr>
        <p:pic>
          <p:nvPicPr>
            <p:cNvPr id="182" name="그림 181" descr="무기, 덮개, 곶, 망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F30B1BB-AD78-88D4-E2F0-9E9E1C0DC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84331" y="971253"/>
              <a:ext cx="1818523" cy="1567044"/>
            </a:xfrm>
            <a:prstGeom prst="rect">
              <a:avLst/>
            </a:prstGeom>
          </p:spPr>
        </p:pic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E55A8A47-D1A8-C0EF-92C9-50F50FCF6A76}"/>
                </a:ext>
              </a:extLst>
            </p:cNvPr>
            <p:cNvGrpSpPr/>
            <p:nvPr/>
          </p:nvGrpSpPr>
          <p:grpSpPr>
            <a:xfrm>
              <a:off x="6702516" y="894218"/>
              <a:ext cx="1982152" cy="2486997"/>
              <a:chOff x="192088" y="894218"/>
              <a:chExt cx="2687667" cy="2486997"/>
            </a:xfrm>
          </p:grpSpPr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32FBBF05-958B-AD25-CDB8-F44C9A29849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사각형: 둥근 모서리 172">
                <a:extLst>
                  <a:ext uri="{FF2B5EF4-FFF2-40B4-BE49-F238E27FC236}">
                    <a16:creationId xmlns:a16="http://schemas.microsoft.com/office/drawing/2014/main" id="{4373D02C-6323-FF14-7961-4543B8D04048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C00D175-A163-F014-24B3-A5B40FA71C29}"/>
                </a:ext>
              </a:extLst>
            </p:cNvPr>
            <p:cNvSpPr txBox="1"/>
            <p:nvPr/>
          </p:nvSpPr>
          <p:spPr>
            <a:xfrm>
              <a:off x="6786811" y="2681987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24B44E2-DEA8-A8AD-6A7B-705E719A819E}"/>
                </a:ext>
              </a:extLst>
            </p:cNvPr>
            <p:cNvSpPr txBox="1"/>
            <p:nvPr/>
          </p:nvSpPr>
          <p:spPr>
            <a:xfrm>
              <a:off x="6786811" y="2922489"/>
              <a:ext cx="108042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게임의 캐릭터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7E8ADA6-D83E-A75F-57FC-24C349F3FF39}"/>
                </a:ext>
              </a:extLst>
            </p:cNvPr>
            <p:cNvSpPr txBox="1"/>
            <p:nvPr/>
          </p:nvSpPr>
          <p:spPr>
            <a:xfrm>
              <a:off x="6786811" y="3132213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B7EF7A8-D774-E26F-9DA2-ADCC90DBE3E2}"/>
                </a:ext>
              </a:extLst>
            </p:cNvPr>
            <p:cNvSpPr txBox="1"/>
            <p:nvPr/>
          </p:nvSpPr>
          <p:spPr>
            <a:xfrm>
              <a:off x="7242080" y="3132213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2155B7D-7C5B-43DE-7094-64C0D9498F1A}"/>
                </a:ext>
              </a:extLst>
            </p:cNvPr>
            <p:cNvSpPr txBox="1"/>
            <p:nvPr/>
          </p:nvSpPr>
          <p:spPr>
            <a:xfrm>
              <a:off x="7137054" y="3132338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8009E316-F535-E4A5-720C-A234FA582085}"/>
                </a:ext>
              </a:extLst>
            </p:cNvPr>
            <p:cNvCxnSpPr>
              <a:cxnSpLocks/>
            </p:cNvCxnSpPr>
            <p:nvPr/>
          </p:nvCxnSpPr>
          <p:spPr>
            <a:xfrm>
              <a:off x="6702516" y="2605366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F5675815-72C9-2931-7CDD-4A85F92B157E}"/>
              </a:ext>
            </a:extLst>
          </p:cNvPr>
          <p:cNvGrpSpPr/>
          <p:nvPr/>
        </p:nvGrpSpPr>
        <p:grpSpPr>
          <a:xfrm>
            <a:off x="336001" y="930730"/>
            <a:ext cx="1983600" cy="2486998"/>
            <a:chOff x="192089" y="894218"/>
            <a:chExt cx="1983600" cy="248699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D1DE836-9512-69D4-16C8-30BE3DE0BF97}"/>
                </a:ext>
              </a:extLst>
            </p:cNvPr>
            <p:cNvGrpSpPr/>
            <p:nvPr/>
          </p:nvGrpSpPr>
          <p:grpSpPr>
            <a:xfrm>
              <a:off x="192089" y="894218"/>
              <a:ext cx="1982152" cy="2486998"/>
              <a:chOff x="192088" y="894218"/>
              <a:chExt cx="2687667" cy="2486998"/>
            </a:xfrm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41A06CA4-0844-7C95-E5DA-67D47AD45140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5E9873E6-321D-04AD-EAA1-1E73AFF0E8A4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그림 50" descr="도표, 직사각형, 사각형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C8D2342-F252-A415-5EAF-F8BD200C7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2170" y="1198722"/>
              <a:ext cx="1181990" cy="10722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0B8765-2EFB-6529-9C7B-023CE5514AAB}"/>
                </a:ext>
              </a:extLst>
            </p:cNvPr>
            <p:cNvSpPr txBox="1"/>
            <p:nvPr/>
          </p:nvSpPr>
          <p:spPr>
            <a:xfrm>
              <a:off x="276384" y="2681861"/>
              <a:ext cx="763029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E310D2-6ADB-BA9E-9B27-112EDFB8AEB2}"/>
                </a:ext>
              </a:extLst>
            </p:cNvPr>
            <p:cNvSpPr txBox="1"/>
            <p:nvPr/>
          </p:nvSpPr>
          <p:spPr>
            <a:xfrm>
              <a:off x="276384" y="2922363"/>
              <a:ext cx="17055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로스트아크의 스킬 관련 데이터 테이블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D1F07FBC-6B7A-D0E3-9771-C2DA6DB35F4F}"/>
                </a:ext>
              </a:extLst>
            </p:cNvPr>
            <p:cNvGrpSpPr/>
            <p:nvPr/>
          </p:nvGrpSpPr>
          <p:grpSpPr>
            <a:xfrm>
              <a:off x="276384" y="3132087"/>
              <a:ext cx="1094746" cy="144251"/>
              <a:chOff x="904871" y="3132087"/>
              <a:chExt cx="1094746" cy="14425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10BEAA-30A5-3910-EE08-02AE0D631332}"/>
                  </a:ext>
                </a:extLst>
              </p:cNvPr>
              <p:cNvSpPr txBox="1"/>
              <p:nvPr/>
            </p:nvSpPr>
            <p:spPr>
              <a:xfrm>
                <a:off x="904871" y="3132087"/>
                <a:ext cx="639477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데이터 테이블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3B14BD-62E5-EC3B-9D4E-7961580798C8}"/>
                  </a:ext>
                </a:extLst>
              </p:cNvPr>
              <p:cNvSpPr txBox="1"/>
              <p:nvPr/>
            </p:nvSpPr>
            <p:spPr>
              <a:xfrm>
                <a:off x="1649373" y="3132087"/>
                <a:ext cx="350244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6FDC4C-E613-F0D4-C991-713BF0D665E2}"/>
                  </a:ext>
                </a:extLst>
              </p:cNvPr>
              <p:cNvSpPr txBox="1"/>
              <p:nvPr/>
            </p:nvSpPr>
            <p:spPr>
              <a:xfrm>
                <a:off x="1544348" y="3132212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CEB2E2F6-B283-4B92-1A86-9F2C965156CF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9" y="2605240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4" name="그림 20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78C3F6D-80C4-58D1-26DB-F92ED166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6864" y="2418600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B6115BE-B735-0882-D20C-7ABDD1BBC96D}"/>
              </a:ext>
            </a:extLst>
          </p:cNvPr>
          <p:cNvGrpSpPr/>
          <p:nvPr/>
        </p:nvGrpSpPr>
        <p:grpSpPr>
          <a:xfrm>
            <a:off x="2498021" y="930603"/>
            <a:ext cx="1983600" cy="2487125"/>
            <a:chOff x="2498021" y="930603"/>
            <a:chExt cx="1983600" cy="2487125"/>
          </a:xfrm>
        </p:grpSpPr>
        <p:pic>
          <p:nvPicPr>
            <p:cNvPr id="65" name="그림 64" descr="CG 아트워크, 인간의 얼굴, 아니메, 가상의 캐릭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3E4DFF6-608E-93B0-A236-68C136B3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501698" y="930603"/>
              <a:ext cx="1977026" cy="1716863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6F00D3D-1B05-4CA2-0980-8BDAFCEE99E1}"/>
                </a:ext>
              </a:extLst>
            </p:cNvPr>
            <p:cNvGrpSpPr/>
            <p:nvPr/>
          </p:nvGrpSpPr>
          <p:grpSpPr>
            <a:xfrm>
              <a:off x="2498021" y="930730"/>
              <a:ext cx="1982152" cy="2486998"/>
              <a:chOff x="192088" y="894218"/>
              <a:chExt cx="2687667" cy="2486998"/>
            </a:xfrm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68075B1-8EE1-34C8-452A-F080849EA2AF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48244E0A-7ED3-C27D-0CCD-178895F7128A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6009B0-8A55-71DB-66C4-E27129268009}"/>
                </a:ext>
              </a:extLst>
            </p:cNvPr>
            <p:cNvSpPr txBox="1"/>
            <p:nvPr/>
          </p:nvSpPr>
          <p:spPr>
            <a:xfrm>
              <a:off x="2582316" y="2718373"/>
              <a:ext cx="36548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B56264-9DC3-2C90-BC64-C71359CBFEEA}"/>
                </a:ext>
              </a:extLst>
            </p:cNvPr>
            <p:cNvSpPr txBox="1"/>
            <p:nvPr/>
          </p:nvSpPr>
          <p:spPr>
            <a:xfrm>
              <a:off x="2582316" y="2958875"/>
              <a:ext cx="140102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창술사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역기획서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1890A1-2A59-7CFF-5394-6A3A0EFEAA07}"/>
                </a:ext>
              </a:extLst>
            </p:cNvPr>
            <p:cNvCxnSpPr>
              <a:cxnSpLocks/>
            </p:cNvCxnSpPr>
            <p:nvPr/>
          </p:nvCxnSpPr>
          <p:spPr>
            <a:xfrm>
              <a:off x="2498021" y="2641752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2" name="그림 20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F6A938D-760F-E7CE-3087-ED414EEF1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8160" y="2455112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4608D9D-8B2F-43A5-981D-ABD048A16BBE}"/>
                </a:ext>
              </a:extLst>
            </p:cNvPr>
            <p:cNvGrpSpPr/>
            <p:nvPr/>
          </p:nvGrpSpPr>
          <p:grpSpPr>
            <a:xfrm>
              <a:off x="2589937" y="3168599"/>
              <a:ext cx="1826244" cy="144251"/>
              <a:chOff x="2589937" y="3168599"/>
              <a:chExt cx="1826244" cy="144251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9627DC-D6CD-C168-A779-0B8A14EB5F23}"/>
                  </a:ext>
                </a:extLst>
              </p:cNvPr>
              <p:cNvSpPr txBox="1"/>
              <p:nvPr/>
            </p:nvSpPr>
            <p:spPr>
              <a:xfrm>
                <a:off x="3045205" y="3168599"/>
                <a:ext cx="350244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C0C99D-14BF-0E17-64C0-D722528303E5}"/>
                  </a:ext>
                </a:extLst>
              </p:cNvPr>
              <p:cNvSpPr txBox="1"/>
              <p:nvPr/>
            </p:nvSpPr>
            <p:spPr>
              <a:xfrm>
                <a:off x="2940180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A43F177-1858-A8EB-CE8C-145579121540}"/>
                  </a:ext>
                </a:extLst>
              </p:cNvPr>
              <p:cNvSpPr txBox="1"/>
              <p:nvPr/>
            </p:nvSpPr>
            <p:spPr>
              <a:xfrm>
                <a:off x="2589937" y="3168599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6E9DE82-7DB1-BA58-705D-BF29F9168069}"/>
                  </a:ext>
                </a:extLst>
              </p:cNvPr>
              <p:cNvSpPr txBox="1"/>
              <p:nvPr/>
            </p:nvSpPr>
            <p:spPr>
              <a:xfrm>
                <a:off x="4155105" y="3168599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CCC379AB-CB04-86F4-0C86-D29622C7995F}"/>
                  </a:ext>
                </a:extLst>
              </p:cNvPr>
              <p:cNvSpPr txBox="1"/>
              <p:nvPr/>
            </p:nvSpPr>
            <p:spPr>
              <a:xfrm>
                <a:off x="3395449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5096EFD7-F6B9-6230-9659-15296363CA02}"/>
                  </a:ext>
                </a:extLst>
              </p:cNvPr>
              <p:cNvSpPr txBox="1"/>
              <p:nvPr/>
            </p:nvSpPr>
            <p:spPr>
              <a:xfrm>
                <a:off x="3500474" y="3168599"/>
                <a:ext cx="549606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시스템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B4E2ACA-9603-39F9-648E-8BA252035C54}"/>
                  </a:ext>
                </a:extLst>
              </p:cNvPr>
              <p:cNvSpPr txBox="1"/>
              <p:nvPr/>
            </p:nvSpPr>
            <p:spPr>
              <a:xfrm>
                <a:off x="4050080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E5B183F-E2E6-9E0B-8CDD-0BFE871B1B5F}"/>
              </a:ext>
            </a:extLst>
          </p:cNvPr>
          <p:cNvGrpSpPr/>
          <p:nvPr/>
        </p:nvGrpSpPr>
        <p:grpSpPr>
          <a:xfrm>
            <a:off x="4658592" y="930729"/>
            <a:ext cx="1983600" cy="2486998"/>
            <a:chOff x="4658592" y="930729"/>
            <a:chExt cx="1983600" cy="2486998"/>
          </a:xfrm>
        </p:grpSpPr>
        <p:pic>
          <p:nvPicPr>
            <p:cNvPr id="97" name="그림 96" descr="스케치, 그림, 페인팅, 일러스트레이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25305AA-793A-C772-30ED-22B747941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689082" y="930729"/>
              <a:ext cx="1921173" cy="1711149"/>
            </a:xfrm>
            <a:prstGeom prst="rect">
              <a:avLst/>
            </a:prstGeom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07ABEF7-6EA2-74B0-15F9-15E308432CB2}"/>
                </a:ext>
              </a:extLst>
            </p:cNvPr>
            <p:cNvGrpSpPr/>
            <p:nvPr/>
          </p:nvGrpSpPr>
          <p:grpSpPr>
            <a:xfrm>
              <a:off x="4658592" y="930730"/>
              <a:ext cx="1982152" cy="2486997"/>
              <a:chOff x="192088" y="894218"/>
              <a:chExt cx="2687667" cy="2486997"/>
            </a:xfrm>
          </p:grpSpPr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2AFFBE83-ADDC-0DB8-9933-010543BA2012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7F7B104F-D80C-0F08-CB77-1D6C66157C0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69C196-4372-677F-F3F0-34BC631C5A2A}"/>
                </a:ext>
              </a:extLst>
            </p:cNvPr>
            <p:cNvSpPr txBox="1"/>
            <p:nvPr/>
          </p:nvSpPr>
          <p:spPr>
            <a:xfrm>
              <a:off x="4742887" y="2718499"/>
              <a:ext cx="110927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(Ember Spirit)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DD7793-54B6-3DEC-BF56-1CD8577C0E6E}"/>
                </a:ext>
              </a:extLst>
            </p:cNvPr>
            <p:cNvSpPr txBox="1"/>
            <p:nvPr/>
          </p:nvSpPr>
          <p:spPr>
            <a:xfrm>
              <a:off x="4742887" y="2959001"/>
              <a:ext cx="1279196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6F8FE126-5D17-96AC-8F7D-1D8F66168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58592" y="2643478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3" name="그림 202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3A6600-7A16-B82B-2B6A-678FB8001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3367" y="2455112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0A922DF-C01F-A041-3F3D-3F707A782CDD}"/>
                </a:ext>
              </a:extLst>
            </p:cNvPr>
            <p:cNvGrpSpPr/>
            <p:nvPr/>
          </p:nvGrpSpPr>
          <p:grpSpPr>
            <a:xfrm>
              <a:off x="4742887" y="3168662"/>
              <a:ext cx="1370975" cy="144251"/>
              <a:chOff x="4742887" y="3168662"/>
              <a:chExt cx="1370975" cy="144251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40D1A83-398E-2722-3000-325CCB008DB5}"/>
                  </a:ext>
                </a:extLst>
              </p:cNvPr>
              <p:cNvSpPr txBox="1"/>
              <p:nvPr/>
            </p:nvSpPr>
            <p:spPr>
              <a:xfrm>
                <a:off x="4742887" y="3168662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F98F433-07A5-24A6-DF7F-718E12209EF2}"/>
                  </a:ext>
                </a:extLst>
              </p:cNvPr>
              <p:cNvSpPr txBox="1"/>
              <p:nvPr/>
            </p:nvSpPr>
            <p:spPr>
              <a:xfrm>
                <a:off x="5093130" y="3168787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9DD25D25-43E7-60FF-A0BA-DED524166AE7}"/>
                  </a:ext>
                </a:extLst>
              </p:cNvPr>
              <p:cNvSpPr txBox="1"/>
              <p:nvPr/>
            </p:nvSpPr>
            <p:spPr>
              <a:xfrm>
                <a:off x="5852786" y="3168662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1E472648-454A-EB50-B300-C9D7B4DCB9E3}"/>
                  </a:ext>
                </a:extLst>
              </p:cNvPr>
              <p:cNvSpPr txBox="1"/>
              <p:nvPr/>
            </p:nvSpPr>
            <p:spPr>
              <a:xfrm>
                <a:off x="5198155" y="3168662"/>
                <a:ext cx="549606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시스템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4696DAD5-3CA2-5CBD-E6B0-49CC6491F890}"/>
                  </a:ext>
                </a:extLst>
              </p:cNvPr>
              <p:cNvSpPr txBox="1"/>
              <p:nvPr/>
            </p:nvSpPr>
            <p:spPr>
              <a:xfrm>
                <a:off x="5747761" y="3168787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50A839-D9BD-6521-8327-262375E9DBC2}"/>
              </a:ext>
            </a:extLst>
          </p:cNvPr>
          <p:cNvGrpSpPr/>
          <p:nvPr/>
        </p:nvGrpSpPr>
        <p:grpSpPr>
          <a:xfrm>
            <a:off x="8979734" y="930730"/>
            <a:ext cx="1983600" cy="2486997"/>
            <a:chOff x="8979734" y="930730"/>
            <a:chExt cx="1983600" cy="2486997"/>
          </a:xfrm>
        </p:grpSpPr>
        <p:pic>
          <p:nvPicPr>
            <p:cNvPr id="194" name="그림 193" descr="아니메, CG 아트워크, 만화 영화, PC 게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D9427F1-F8EC-CE5C-FF61-BB2EA9A31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979734" y="930730"/>
              <a:ext cx="1982152" cy="1717200"/>
            </a:xfrm>
            <a:prstGeom prst="rect">
              <a:avLst/>
            </a:prstGeom>
          </p:spPr>
        </p:pic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73A7EE33-C2EE-20EE-A7A8-CEBA746CCBB9}"/>
                </a:ext>
              </a:extLst>
            </p:cNvPr>
            <p:cNvGrpSpPr/>
            <p:nvPr/>
          </p:nvGrpSpPr>
          <p:grpSpPr>
            <a:xfrm>
              <a:off x="8979734" y="930730"/>
              <a:ext cx="1982152" cy="2486997"/>
              <a:chOff x="192088" y="894218"/>
              <a:chExt cx="2687667" cy="2486997"/>
            </a:xfrm>
          </p:grpSpPr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9AC1622E-91FA-793A-86BB-73687C527429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AF947D0F-D1D6-83C3-0B01-A2A7DBBF97A8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F3CAB2F-68C7-9183-C54C-9D84748FE798}"/>
                </a:ext>
              </a:extLst>
            </p:cNvPr>
            <p:cNvSpPr txBox="1"/>
            <p:nvPr/>
          </p:nvSpPr>
          <p:spPr>
            <a:xfrm>
              <a:off x="9064029" y="2718499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탈론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003B76B-C52C-F78D-3A4E-807909B4F247}"/>
                </a:ext>
              </a:extLst>
            </p:cNvPr>
            <p:cNvSpPr txBox="1"/>
            <p:nvPr/>
          </p:nvSpPr>
          <p:spPr>
            <a:xfrm>
              <a:off x="9064029" y="2959001"/>
              <a:ext cx="168635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리그 오브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레전트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탈론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리메이크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908EA37C-4771-13F7-56DE-B1D47BB69794}"/>
                </a:ext>
              </a:extLst>
            </p:cNvPr>
            <p:cNvCxnSpPr>
              <a:cxnSpLocks/>
            </p:cNvCxnSpPr>
            <p:nvPr/>
          </p:nvCxnSpPr>
          <p:spPr>
            <a:xfrm>
              <a:off x="8979734" y="2641878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668620E-BFAA-2B5C-4738-5F181501949C}"/>
                </a:ext>
              </a:extLst>
            </p:cNvPr>
            <p:cNvGrpSpPr/>
            <p:nvPr/>
          </p:nvGrpSpPr>
          <p:grpSpPr>
            <a:xfrm>
              <a:off x="9064029" y="3168851"/>
              <a:ext cx="1259075" cy="144251"/>
              <a:chOff x="9064029" y="3168851"/>
              <a:chExt cx="1259075" cy="144251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8B457D0-9C54-A16F-0890-D52822D5FA62}"/>
                  </a:ext>
                </a:extLst>
              </p:cNvPr>
              <p:cNvSpPr txBox="1"/>
              <p:nvPr/>
            </p:nvSpPr>
            <p:spPr>
              <a:xfrm>
                <a:off x="9064029" y="3168851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D5CC1BA-2727-6D6D-8475-90D3C5ABAF70}"/>
                  </a:ext>
                </a:extLst>
              </p:cNvPr>
              <p:cNvSpPr txBox="1"/>
              <p:nvPr/>
            </p:nvSpPr>
            <p:spPr>
              <a:xfrm>
                <a:off x="10062028" y="3168851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9892B58F-B785-5E1C-FBE6-A0FA558A72CA}"/>
                  </a:ext>
                </a:extLst>
              </p:cNvPr>
              <p:cNvSpPr txBox="1"/>
              <p:nvPr/>
            </p:nvSpPr>
            <p:spPr>
              <a:xfrm>
                <a:off x="9414272" y="316897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E10A1B2F-6D4E-E4FF-835D-9182850673AC}"/>
                  </a:ext>
                </a:extLst>
              </p:cNvPr>
              <p:cNvSpPr txBox="1"/>
              <p:nvPr/>
            </p:nvSpPr>
            <p:spPr>
              <a:xfrm>
                <a:off x="9957003" y="316897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E032920-19C6-857B-B621-719736740AD6}"/>
                  </a:ext>
                </a:extLst>
              </p:cNvPr>
              <p:cNvSpPr txBox="1"/>
              <p:nvPr/>
            </p:nvSpPr>
            <p:spPr>
              <a:xfrm>
                <a:off x="9519297" y="3168851"/>
                <a:ext cx="437706" cy="144251"/>
              </a:xfrm>
              <a:prstGeom prst="roundRect">
                <a:avLst/>
              </a:prstGeom>
              <a:solidFill>
                <a:srgbClr val="E6E4E0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리메이크</a:t>
                </a:r>
              </a:p>
            </p:txBody>
          </p:sp>
        </p:grpSp>
        <p:pic>
          <p:nvPicPr>
            <p:cNvPr id="222" name="그림 221" descr="폰트, 타이포그래피, 그래픽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6E35159-9D30-2193-3BB1-8D9B5540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9758" y="2283530"/>
              <a:ext cx="699687" cy="286872"/>
            </a:xfrm>
            <a:prstGeom prst="rect">
              <a:avLst/>
            </a:prstGeom>
          </p:spPr>
        </p:pic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7804414-F8D8-0290-1D0F-15A0FBE0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0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11323</TotalTime>
  <Words>934</Words>
  <Application>Microsoft Office PowerPoint</Application>
  <PresentationFormat>와이드스크린</PresentationFormat>
  <Paragraphs>214</Paragraphs>
  <Slides>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513</cp:revision>
  <dcterms:created xsi:type="dcterms:W3CDTF">2025-06-06T11:22:44Z</dcterms:created>
  <dcterms:modified xsi:type="dcterms:W3CDTF">2025-08-21T08:52:58Z</dcterms:modified>
</cp:coreProperties>
</file>